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4" r:id="rId4"/>
    <p:sldId id="285" r:id="rId5"/>
    <p:sldId id="28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B7A238-7359-44F2-BEB2-AB0895214998}" v="6" dt="2024-03-21T06:55:14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01" autoAdjust="0"/>
    <p:restoredTop sz="94610"/>
  </p:normalViewPr>
  <p:slideViewPr>
    <p:cSldViewPr snapToGrid="0" snapToObjects="1">
      <p:cViewPr varScale="1">
        <p:scale>
          <a:sx n="27" d="100"/>
          <a:sy n="27" d="100"/>
        </p:scale>
        <p:origin x="82" y="1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59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1832D799-08B7-EDC3-C61D-960B4F63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</Words>
  <Application>Microsoft Office PowerPoint</Application>
  <PresentationFormat>사용자 지정</PresentationFormat>
  <Paragraphs>31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3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정민 송</cp:lastModifiedBy>
  <cp:revision>3</cp:revision>
  <dcterms:created xsi:type="dcterms:W3CDTF">2024-03-14T09:41:56Z</dcterms:created>
  <dcterms:modified xsi:type="dcterms:W3CDTF">2024-03-21T06:55:42Z</dcterms:modified>
</cp:coreProperties>
</file>